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vidFaster">
            <a:hlinkClick r:id="" action="ppaction://media"/>
            <a:extLst>
              <a:ext uri="{FF2B5EF4-FFF2-40B4-BE49-F238E27FC236}">
                <a16:creationId xmlns:a16="http://schemas.microsoft.com/office/drawing/2014/main" id="{6CD28B80-64A1-48EA-890A-FD09EC410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857249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553721" y="867458"/>
            <a:ext cx="7675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dirty="0"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Name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</a:t>
            </a:r>
            <a:r>
              <a:rPr lang="pt-PT" sz="2000" dirty="0">
                <a:latin typeface="Montserrat" panose="00000500000000000000" pitchFamily="50" charset="0"/>
              </a:rPr>
              <a:t> Game 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Change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change</a:t>
            </a:r>
            <a:r>
              <a:rPr lang="pt-PT" sz="2000" dirty="0">
                <a:latin typeface="Montserrat" panose="00000500000000000000" pitchFamily="50" charset="0"/>
              </a:rPr>
              <a:t> Password, email, </a:t>
            </a:r>
            <a:r>
              <a:rPr lang="pt-PT" sz="2000" dirty="0" err="1">
                <a:latin typeface="Montserrat" panose="00000500000000000000" pitchFamily="50" charset="0"/>
              </a:rPr>
              <a:t>promote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admin</a:t>
            </a:r>
            <a:r>
              <a:rPr lang="pt-PT" sz="2000" dirty="0">
                <a:latin typeface="Montserrat" panose="00000500000000000000" pitchFamily="50" charset="0"/>
              </a:rPr>
              <a:t>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99" y="1912147"/>
            <a:ext cx="6301180" cy="41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401321" y="764024"/>
            <a:ext cx="57962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56B1-E923-45C6-8EF1-663B65C5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74" y="2568338"/>
            <a:ext cx="6808586" cy="21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4" y="236913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121</Words>
  <Application>Microsoft Office PowerPoint</Application>
  <PresentationFormat>Widescreen</PresentationFormat>
  <Paragraphs>98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 </dc:creator>
  <cp:lastModifiedBy> </cp:lastModifiedBy>
  <cp:revision>134</cp:revision>
  <dcterms:created xsi:type="dcterms:W3CDTF">2019-02-27T20:33:46Z</dcterms:created>
  <dcterms:modified xsi:type="dcterms:W3CDTF">2019-06-05T13:50:10Z</dcterms:modified>
</cp:coreProperties>
</file>